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94660"/>
  </p:normalViewPr>
  <p:slideViewPr>
    <p:cSldViewPr>
      <p:cViewPr>
        <p:scale>
          <a:sx n="75" d="100"/>
          <a:sy n="75" d="100"/>
        </p:scale>
        <p:origin x="-1842" y="-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96261F8-71E3-4B0D-B435-38CECBBA38C6}" type="datetimeFigureOut">
              <a:rPr lang="ru-RU" smtClean="0"/>
              <a:t>30.09.2019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58CF6D7-5806-4890-A518-E895D498D8D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>
                <a:solidFill>
                  <a:srgbClr val="143740"/>
                </a:solidFill>
              </a:rPr>
              <a:t>Курсовой проект </a:t>
            </a:r>
            <a:r>
              <a:rPr lang="en-US" sz="4800" dirty="0">
                <a:solidFill>
                  <a:srgbClr val="143740"/>
                </a:solidFill>
              </a:rPr>
              <a:t/>
            </a:r>
            <a:br>
              <a:rPr lang="en-US" sz="4800" dirty="0">
                <a:solidFill>
                  <a:srgbClr val="143740"/>
                </a:solidFill>
              </a:rPr>
            </a:br>
            <a:r>
              <a:rPr lang="ru-RU" sz="4800" dirty="0">
                <a:solidFill>
                  <a:srgbClr val="143740"/>
                </a:solidFill>
              </a:rPr>
              <a:t>по дисциплине </a:t>
            </a:r>
            <a:r>
              <a:rPr lang="en-US" sz="4800" dirty="0" smtClean="0">
                <a:solidFill>
                  <a:srgbClr val="143740"/>
                </a:solidFill>
              </a:rPr>
              <a:t/>
            </a:r>
            <a:br>
              <a:rPr lang="en-US" sz="4800" dirty="0" smtClean="0">
                <a:solidFill>
                  <a:srgbClr val="143740"/>
                </a:solidFill>
              </a:rPr>
            </a:br>
            <a:r>
              <a:rPr lang="en-US" sz="4800" dirty="0" smtClean="0">
                <a:solidFill>
                  <a:srgbClr val="143740"/>
                </a:solidFill>
              </a:rPr>
              <a:t>JAVA</a:t>
            </a:r>
            <a:r>
              <a:rPr lang="uk-UA" dirty="0">
                <a:solidFill>
                  <a:srgbClr val="143740"/>
                </a:solidFill>
              </a:rPr>
              <a:t/>
            </a:r>
            <a:br>
              <a:rPr lang="uk-UA" dirty="0">
                <a:solidFill>
                  <a:srgbClr val="143740"/>
                </a:solidFill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76056" y="4293096"/>
            <a:ext cx="3816424" cy="12192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solidFill>
                  <a:srgbClr val="143740"/>
                </a:solidFill>
              </a:rPr>
              <a:t>Студент</a:t>
            </a:r>
            <a:r>
              <a:rPr lang="ru-RU" dirty="0">
                <a:solidFill>
                  <a:srgbClr val="143740"/>
                </a:solidFill>
              </a:rPr>
              <a:t>а</a:t>
            </a:r>
            <a:r>
              <a:rPr lang="ru-RU" dirty="0" smtClean="0">
                <a:solidFill>
                  <a:srgbClr val="143740"/>
                </a:solidFill>
              </a:rPr>
              <a:t> </a:t>
            </a:r>
            <a:r>
              <a:rPr lang="ru-RU" dirty="0">
                <a:solidFill>
                  <a:srgbClr val="143740"/>
                </a:solidFill>
              </a:rPr>
              <a:t>группы </a:t>
            </a:r>
            <a:r>
              <a:rPr lang="ru-RU" dirty="0" smtClean="0">
                <a:solidFill>
                  <a:srgbClr val="143740"/>
                </a:solidFill>
              </a:rPr>
              <a:t>30ПР31</a:t>
            </a:r>
            <a:endParaRPr lang="ru-RU" dirty="0">
              <a:solidFill>
                <a:srgbClr val="143740"/>
              </a:solidFill>
            </a:endParaRPr>
          </a:p>
          <a:p>
            <a:pPr algn="l"/>
            <a:r>
              <a:rPr lang="ru-RU" dirty="0">
                <a:solidFill>
                  <a:srgbClr val="143740"/>
                </a:solidFill>
              </a:rPr>
              <a:t>	</a:t>
            </a:r>
            <a:r>
              <a:rPr lang="ru-RU" dirty="0" smtClean="0">
                <a:solidFill>
                  <a:srgbClr val="143740"/>
                </a:solidFill>
              </a:rPr>
              <a:t>	</a:t>
            </a:r>
            <a:r>
              <a:rPr lang="ru-RU" dirty="0" err="1" smtClean="0">
                <a:solidFill>
                  <a:srgbClr val="143740"/>
                </a:solidFill>
              </a:rPr>
              <a:t>Зюбана</a:t>
            </a:r>
            <a:r>
              <a:rPr lang="ru-RU" dirty="0" smtClean="0">
                <a:solidFill>
                  <a:srgbClr val="143740"/>
                </a:solidFill>
              </a:rPr>
              <a:t> М.М.</a:t>
            </a:r>
            <a:endParaRPr lang="ru-RU" dirty="0">
              <a:solidFill>
                <a:srgbClr val="143740"/>
              </a:solidFill>
            </a:endParaRPr>
          </a:p>
          <a:p>
            <a:pPr algn="l"/>
            <a:r>
              <a:rPr lang="ru-RU" dirty="0">
                <a:solidFill>
                  <a:srgbClr val="143740"/>
                </a:solidFill>
              </a:rPr>
              <a:t>Научный руководитель:</a:t>
            </a:r>
          </a:p>
          <a:p>
            <a:pPr algn="l"/>
            <a:r>
              <a:rPr lang="ru-RU" dirty="0">
                <a:solidFill>
                  <a:srgbClr val="143740"/>
                </a:solidFill>
              </a:rPr>
              <a:t>	</a:t>
            </a:r>
            <a:r>
              <a:rPr lang="ru-RU" dirty="0" smtClean="0">
                <a:solidFill>
                  <a:srgbClr val="143740"/>
                </a:solidFill>
              </a:rPr>
              <a:t>	</a:t>
            </a:r>
            <a:r>
              <a:rPr lang="ru-RU" dirty="0" smtClean="0">
                <a:solidFill>
                  <a:srgbClr val="143740"/>
                </a:solidFill>
              </a:rPr>
              <a:t>Колтунов А</a:t>
            </a:r>
            <a:r>
              <a:rPr lang="ru-RU" dirty="0" smtClean="0">
                <a:solidFill>
                  <a:srgbClr val="143740"/>
                </a:solidFill>
              </a:rPr>
              <a:t>.К.</a:t>
            </a:r>
            <a:endParaRPr lang="uk-UA" dirty="0">
              <a:solidFill>
                <a:srgbClr val="14374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04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Мотивация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3" y="4869160"/>
            <a:ext cx="61150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merky\OneDrive\Рабочий стол\javaCource\track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88840"/>
            <a:ext cx="2095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9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Технологии</a:t>
            </a:r>
            <a:endParaRPr lang="ru-RU" dirty="0"/>
          </a:p>
        </p:txBody>
      </p:sp>
      <p:pic>
        <p:nvPicPr>
          <p:cNvPr id="2051" name="Picture 3" descr="C:\Users\merky\OneDrive\Рабочий стол\javaCource\botfath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509" y="1700807"/>
            <a:ext cx="2441848" cy="24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erky\OneDrive\Рабочий стол\javaCource\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2" y="414265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erky\OneDrive\Рабочий стол\javaCource\mav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erky\OneDrive\Рабочий стол\javaCource\TelegramMesseng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49" y="4349638"/>
            <a:ext cx="2141984" cy="21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erky\OneDrive\Рабочий стол\javaCource\nova-posh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55" y="1916832"/>
            <a:ext cx="1769864" cy="17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9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Схема БД</a:t>
            </a:r>
            <a:endParaRPr lang="ru-R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1609725"/>
            <a:ext cx="50673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8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 smtClean="0">
                <a:solidFill>
                  <a:schemeClr val="accent5">
                    <a:lumMod val="50000"/>
                  </a:schemeClr>
                </a:solidFill>
              </a:rPr>
              <a:t>Фрагмент программного кода</a:t>
            </a:r>
            <a:endParaRPr lang="ru-RU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4354014" cy="36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4086597" cy="367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b="1" dirty="0">
                <a:solidFill>
                  <a:schemeClr val="accent5">
                    <a:lumMod val="50000"/>
                  </a:schemeClr>
                </a:solidFill>
              </a:rPr>
              <a:t>Демонстрация программы</a:t>
            </a:r>
            <a:endParaRPr lang="ru-RU" sz="4400" dirty="0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084042"/>
              </p:ext>
            </p:extLst>
          </p:nvPr>
        </p:nvGraphicFramePr>
        <p:xfrm>
          <a:off x="2981325" y="3240088"/>
          <a:ext cx="318135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Объект упаковщика для оболочки" showAsIcon="1" r:id="rId3" imgW="3180600" imgH="375840" progId="Package">
                  <p:embed/>
                </p:oleObj>
              </mc:Choice>
              <mc:Fallback>
                <p:oleObj name="Объект упаковщика для оболочки" showAsIcon="1" r:id="rId3" imgW="3180600" imgH="3758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1325" y="3240088"/>
                        <a:ext cx="3181350" cy="37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801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Дальнейшее развитие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08920"/>
            <a:ext cx="2826891" cy="1881167"/>
          </a:xfrm>
        </p:spPr>
      </p:pic>
      <p:pic>
        <p:nvPicPr>
          <p:cNvPr id="7" name="Picture 7" descr="C:\Users\merky\OneDrive\Рабочий стол\javaCource\nova-posh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208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6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060848"/>
            <a:ext cx="8229600" cy="1600200"/>
          </a:xfrm>
        </p:spPr>
        <p:txBody>
          <a:bodyPr/>
          <a:lstStyle/>
          <a:p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361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99</TotalTime>
  <Words>19</Words>
  <Application>Microsoft Office PowerPoint</Application>
  <PresentationFormat>Экран (4:3)</PresentationFormat>
  <Paragraphs>12</Paragraphs>
  <Slides>8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Исполнительная</vt:lpstr>
      <vt:lpstr>Пакет</vt:lpstr>
      <vt:lpstr>Курсовой проект  по дисциплине  JAVA </vt:lpstr>
      <vt:lpstr>Мотивация</vt:lpstr>
      <vt:lpstr>Технологии</vt:lpstr>
      <vt:lpstr>Схема БД</vt:lpstr>
      <vt:lpstr>Фрагмент программного кода</vt:lpstr>
      <vt:lpstr>Демонстрация программы</vt:lpstr>
      <vt:lpstr>Дальнейшее развитие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 по дисциплине  ADO.NET</dc:title>
  <dc:creator>Ziuban Mykhailo</dc:creator>
  <cp:lastModifiedBy>Ziuban Mykhailo</cp:lastModifiedBy>
  <cp:revision>7</cp:revision>
  <dcterms:created xsi:type="dcterms:W3CDTF">2019-05-12T17:41:04Z</dcterms:created>
  <dcterms:modified xsi:type="dcterms:W3CDTF">2019-09-30T13:31:55Z</dcterms:modified>
</cp:coreProperties>
</file>